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94" r:id="rId6"/>
    <p:sldId id="316" r:id="rId7"/>
    <p:sldId id="293" r:id="rId8"/>
    <p:sldId id="317" r:id="rId9"/>
    <p:sldId id="315" r:id="rId10"/>
    <p:sldId id="318"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Efird" initials="ME" lastIdx="2" clrIdx="0">
    <p:extLst>
      <p:ext uri="{19B8F6BF-5375-455C-9EA6-DF929625EA0E}">
        <p15:presenceInfo xmlns:p15="http://schemas.microsoft.com/office/powerpoint/2012/main" userId="S::Matt.Efird@hillsboroughnc.gov::69aab599-92bb-47aa-90fc-2fe92c794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D2D4"/>
    <a:srgbClr val="F0B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1E09DC-34AD-4A2E-ACB7-FBE00203F44F}" v="33" dt="2024-03-06T16:19:06.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Efird" userId="69aab599-92bb-47aa-90fc-2fe92c7945dd" providerId="ADAL" clId="{BC1E09DC-34AD-4A2E-ACB7-FBE00203F44F}"/>
    <pc:docChg chg="undo custSel addSld delSld modSld sldOrd">
      <pc:chgData name="Matt Efird" userId="69aab599-92bb-47aa-90fc-2fe92c7945dd" providerId="ADAL" clId="{BC1E09DC-34AD-4A2E-ACB7-FBE00203F44F}" dt="2024-03-11T19:12:22.446" v="3045" actId="20577"/>
      <pc:docMkLst>
        <pc:docMk/>
      </pc:docMkLst>
      <pc:sldChg chg="modSp mod">
        <pc:chgData name="Matt Efird" userId="69aab599-92bb-47aa-90fc-2fe92c7945dd" providerId="ADAL" clId="{BC1E09DC-34AD-4A2E-ACB7-FBE00203F44F}" dt="2024-03-11T19:10:04.919" v="2956" actId="207"/>
        <pc:sldMkLst>
          <pc:docMk/>
          <pc:sldMk cId="1831744145" sldId="256"/>
        </pc:sldMkLst>
        <pc:spChg chg="mod">
          <ac:chgData name="Matt Efird" userId="69aab599-92bb-47aa-90fc-2fe92c7945dd" providerId="ADAL" clId="{BC1E09DC-34AD-4A2E-ACB7-FBE00203F44F}" dt="2024-03-06T14:36:42.186" v="246" actId="20577"/>
          <ac:spMkLst>
            <pc:docMk/>
            <pc:sldMk cId="1831744145" sldId="256"/>
            <ac:spMk id="2" creationId="{00000000-0000-0000-0000-000000000000}"/>
          </ac:spMkLst>
        </pc:spChg>
        <pc:spChg chg="mod">
          <ac:chgData name="Matt Efird" userId="69aab599-92bb-47aa-90fc-2fe92c7945dd" providerId="ADAL" clId="{BC1E09DC-34AD-4A2E-ACB7-FBE00203F44F}" dt="2024-03-11T19:10:04.919" v="2956" actId="207"/>
          <ac:spMkLst>
            <pc:docMk/>
            <pc:sldMk cId="1831744145" sldId="256"/>
            <ac:spMk id="3" creationId="{00000000-0000-0000-0000-000000000000}"/>
          </ac:spMkLst>
        </pc:spChg>
      </pc:sldChg>
      <pc:sldChg chg="addSp delSp modSp mod">
        <pc:chgData name="Matt Efird" userId="69aab599-92bb-47aa-90fc-2fe92c7945dd" providerId="ADAL" clId="{BC1E09DC-34AD-4A2E-ACB7-FBE00203F44F}" dt="2024-03-06T14:34:03.928" v="230" actId="207"/>
        <pc:sldMkLst>
          <pc:docMk/>
          <pc:sldMk cId="3119967846" sldId="293"/>
        </pc:sldMkLst>
        <pc:spChg chg="add del mod">
          <ac:chgData name="Matt Efird" userId="69aab599-92bb-47aa-90fc-2fe92c7945dd" providerId="ADAL" clId="{BC1E09DC-34AD-4A2E-ACB7-FBE00203F44F}" dt="2024-03-06T14:21:28.827" v="1" actId="478"/>
          <ac:spMkLst>
            <pc:docMk/>
            <pc:sldMk cId="3119967846" sldId="293"/>
            <ac:spMk id="3" creationId="{52F093CC-1E7C-4B12-B337-76FA7D7640B2}"/>
          </ac:spMkLst>
        </pc:spChg>
        <pc:spChg chg="mod">
          <ac:chgData name="Matt Efird" userId="69aab599-92bb-47aa-90fc-2fe92c7945dd" providerId="ADAL" clId="{BC1E09DC-34AD-4A2E-ACB7-FBE00203F44F}" dt="2024-03-06T14:25:12.210" v="49" actId="20577"/>
          <ac:spMkLst>
            <pc:docMk/>
            <pc:sldMk cId="3119967846" sldId="293"/>
            <ac:spMk id="4" creationId="{00000000-0000-0000-0000-000000000000}"/>
          </ac:spMkLst>
        </pc:spChg>
        <pc:spChg chg="del">
          <ac:chgData name="Matt Efird" userId="69aab599-92bb-47aa-90fc-2fe92c7945dd" providerId="ADAL" clId="{BC1E09DC-34AD-4A2E-ACB7-FBE00203F44F}" dt="2024-03-06T14:21:27.390" v="0" actId="478"/>
          <ac:spMkLst>
            <pc:docMk/>
            <pc:sldMk cId="3119967846" sldId="293"/>
            <ac:spMk id="13" creationId="{00000000-0000-0000-0000-000000000000}"/>
          </ac:spMkLst>
        </pc:spChg>
        <pc:spChg chg="add mod">
          <ac:chgData name="Matt Efird" userId="69aab599-92bb-47aa-90fc-2fe92c7945dd" providerId="ADAL" clId="{BC1E09DC-34AD-4A2E-ACB7-FBE00203F44F}" dt="2024-03-06T14:32:25.833" v="153" actId="207"/>
          <ac:spMkLst>
            <pc:docMk/>
            <pc:sldMk cId="3119967846" sldId="293"/>
            <ac:spMk id="14" creationId="{196D0FDF-56D9-4934-BF7F-18A3359EBC4B}"/>
          </ac:spMkLst>
        </pc:spChg>
        <pc:spChg chg="add mod">
          <ac:chgData name="Matt Efird" userId="69aab599-92bb-47aa-90fc-2fe92c7945dd" providerId="ADAL" clId="{BC1E09DC-34AD-4A2E-ACB7-FBE00203F44F}" dt="2024-03-06T14:33:13.488" v="212" actId="207"/>
          <ac:spMkLst>
            <pc:docMk/>
            <pc:sldMk cId="3119967846" sldId="293"/>
            <ac:spMk id="15" creationId="{5E335BD3-4C22-44D8-BD66-FA47506D6663}"/>
          </ac:spMkLst>
        </pc:spChg>
        <pc:spChg chg="add mod">
          <ac:chgData name="Matt Efird" userId="69aab599-92bb-47aa-90fc-2fe92c7945dd" providerId="ADAL" clId="{BC1E09DC-34AD-4A2E-ACB7-FBE00203F44F}" dt="2024-03-06T14:33:51.619" v="216" actId="1582"/>
          <ac:spMkLst>
            <pc:docMk/>
            <pc:sldMk cId="3119967846" sldId="293"/>
            <ac:spMk id="16" creationId="{78CAD43F-C192-4F9A-8D58-C1868F863E02}"/>
          </ac:spMkLst>
        </pc:spChg>
        <pc:spChg chg="add mod">
          <ac:chgData name="Matt Efird" userId="69aab599-92bb-47aa-90fc-2fe92c7945dd" providerId="ADAL" clId="{BC1E09DC-34AD-4A2E-ACB7-FBE00203F44F}" dt="2024-03-06T14:34:03.928" v="230" actId="207"/>
          <ac:spMkLst>
            <pc:docMk/>
            <pc:sldMk cId="3119967846" sldId="293"/>
            <ac:spMk id="17" creationId="{2F376BDC-1E29-40AD-B521-B04D69C788C3}"/>
          </ac:spMkLst>
        </pc:spChg>
        <pc:picChg chg="add mod">
          <ac:chgData name="Matt Efird" userId="69aab599-92bb-47aa-90fc-2fe92c7945dd" providerId="ADAL" clId="{BC1E09DC-34AD-4A2E-ACB7-FBE00203F44F}" dt="2024-03-06T14:31:28.826" v="132" actId="1076"/>
          <ac:picMkLst>
            <pc:docMk/>
            <pc:sldMk cId="3119967846" sldId="293"/>
            <ac:picMk id="6" creationId="{0C22D1F5-1658-4679-B57C-980919CF6C6C}"/>
          </ac:picMkLst>
        </pc:picChg>
        <pc:picChg chg="add mod">
          <ac:chgData name="Matt Efird" userId="69aab599-92bb-47aa-90fc-2fe92c7945dd" providerId="ADAL" clId="{BC1E09DC-34AD-4A2E-ACB7-FBE00203F44F}" dt="2024-03-06T14:31:25.252" v="131" actId="1076"/>
          <ac:picMkLst>
            <pc:docMk/>
            <pc:sldMk cId="3119967846" sldId="293"/>
            <ac:picMk id="8" creationId="{321CFC8A-6574-49B9-9E4F-8E40E93D802B}"/>
          </ac:picMkLst>
        </pc:picChg>
        <pc:picChg chg="add mod">
          <ac:chgData name="Matt Efird" userId="69aab599-92bb-47aa-90fc-2fe92c7945dd" providerId="ADAL" clId="{BC1E09DC-34AD-4A2E-ACB7-FBE00203F44F}" dt="2024-03-06T14:31:40.123" v="136" actId="1076"/>
          <ac:picMkLst>
            <pc:docMk/>
            <pc:sldMk cId="3119967846" sldId="293"/>
            <ac:picMk id="10" creationId="{9943E511-007A-4EE0-914F-5DDDA2616C03}"/>
          </ac:picMkLst>
        </pc:picChg>
        <pc:cxnChg chg="add mod">
          <ac:chgData name="Matt Efird" userId="69aab599-92bb-47aa-90fc-2fe92c7945dd" providerId="ADAL" clId="{BC1E09DC-34AD-4A2E-ACB7-FBE00203F44F}" dt="2024-03-06T14:32:03.884" v="140" actId="1582"/>
          <ac:cxnSpMkLst>
            <pc:docMk/>
            <pc:sldMk cId="3119967846" sldId="293"/>
            <ac:cxnSpMk id="12" creationId="{D7547ABE-CE4E-4B12-89F4-8B1B6071A473}"/>
          </ac:cxnSpMkLst>
        </pc:cxnChg>
      </pc:sldChg>
      <pc:sldChg chg="modSp mod ord">
        <pc:chgData name="Matt Efird" userId="69aab599-92bb-47aa-90fc-2fe92c7945dd" providerId="ADAL" clId="{BC1E09DC-34AD-4A2E-ACB7-FBE00203F44F}" dt="2024-03-06T16:19:06.459" v="2942" actId="20577"/>
        <pc:sldMkLst>
          <pc:docMk/>
          <pc:sldMk cId="2840941512" sldId="294"/>
        </pc:sldMkLst>
        <pc:spChg chg="mod">
          <ac:chgData name="Matt Efird" userId="69aab599-92bb-47aa-90fc-2fe92c7945dd" providerId="ADAL" clId="{BC1E09DC-34AD-4A2E-ACB7-FBE00203F44F}" dt="2024-03-06T14:36:54.862" v="260" actId="20577"/>
          <ac:spMkLst>
            <pc:docMk/>
            <pc:sldMk cId="2840941512" sldId="294"/>
            <ac:spMk id="4" creationId="{00000000-0000-0000-0000-000000000000}"/>
          </ac:spMkLst>
        </pc:spChg>
        <pc:spChg chg="mod">
          <ac:chgData name="Matt Efird" userId="69aab599-92bb-47aa-90fc-2fe92c7945dd" providerId="ADAL" clId="{BC1E09DC-34AD-4A2E-ACB7-FBE00203F44F}" dt="2024-03-06T16:19:06.459" v="2942" actId="20577"/>
          <ac:spMkLst>
            <pc:docMk/>
            <pc:sldMk cId="2840941512" sldId="294"/>
            <ac:spMk id="13" creationId="{00000000-0000-0000-0000-000000000000}"/>
          </ac:spMkLst>
        </pc:spChg>
      </pc:sldChg>
      <pc:sldChg chg="del">
        <pc:chgData name="Matt Efird" userId="69aab599-92bb-47aa-90fc-2fe92c7945dd" providerId="ADAL" clId="{BC1E09DC-34AD-4A2E-ACB7-FBE00203F44F}" dt="2024-03-06T14:48:46.941" v="1580" actId="47"/>
        <pc:sldMkLst>
          <pc:docMk/>
          <pc:sldMk cId="3038696453" sldId="295"/>
        </pc:sldMkLst>
      </pc:sldChg>
      <pc:sldChg chg="del">
        <pc:chgData name="Matt Efird" userId="69aab599-92bb-47aa-90fc-2fe92c7945dd" providerId="ADAL" clId="{BC1E09DC-34AD-4A2E-ACB7-FBE00203F44F}" dt="2024-03-06T14:48:46.941" v="1580" actId="47"/>
        <pc:sldMkLst>
          <pc:docMk/>
          <pc:sldMk cId="3813227414" sldId="296"/>
        </pc:sldMkLst>
      </pc:sldChg>
      <pc:sldChg chg="del">
        <pc:chgData name="Matt Efird" userId="69aab599-92bb-47aa-90fc-2fe92c7945dd" providerId="ADAL" clId="{BC1E09DC-34AD-4A2E-ACB7-FBE00203F44F}" dt="2024-03-06T14:48:46.941" v="1580" actId="47"/>
        <pc:sldMkLst>
          <pc:docMk/>
          <pc:sldMk cId="1494887978" sldId="299"/>
        </pc:sldMkLst>
      </pc:sldChg>
      <pc:sldChg chg="del">
        <pc:chgData name="Matt Efird" userId="69aab599-92bb-47aa-90fc-2fe92c7945dd" providerId="ADAL" clId="{BC1E09DC-34AD-4A2E-ACB7-FBE00203F44F}" dt="2024-03-06T14:48:46.941" v="1580" actId="47"/>
        <pc:sldMkLst>
          <pc:docMk/>
          <pc:sldMk cId="2652009970" sldId="307"/>
        </pc:sldMkLst>
      </pc:sldChg>
      <pc:sldChg chg="del">
        <pc:chgData name="Matt Efird" userId="69aab599-92bb-47aa-90fc-2fe92c7945dd" providerId="ADAL" clId="{BC1E09DC-34AD-4A2E-ACB7-FBE00203F44F}" dt="2024-03-06T14:48:46.941" v="1580" actId="47"/>
        <pc:sldMkLst>
          <pc:docMk/>
          <pc:sldMk cId="3232291542" sldId="310"/>
        </pc:sldMkLst>
      </pc:sldChg>
      <pc:sldChg chg="del">
        <pc:chgData name="Matt Efird" userId="69aab599-92bb-47aa-90fc-2fe92c7945dd" providerId="ADAL" clId="{BC1E09DC-34AD-4A2E-ACB7-FBE00203F44F}" dt="2024-03-06T14:48:46.941" v="1580" actId="47"/>
        <pc:sldMkLst>
          <pc:docMk/>
          <pc:sldMk cId="2604429784" sldId="311"/>
        </pc:sldMkLst>
      </pc:sldChg>
      <pc:sldChg chg="del">
        <pc:chgData name="Matt Efird" userId="69aab599-92bb-47aa-90fc-2fe92c7945dd" providerId="ADAL" clId="{BC1E09DC-34AD-4A2E-ACB7-FBE00203F44F}" dt="2024-03-06T14:48:46.941" v="1580" actId="47"/>
        <pc:sldMkLst>
          <pc:docMk/>
          <pc:sldMk cId="1566943182" sldId="312"/>
        </pc:sldMkLst>
      </pc:sldChg>
      <pc:sldChg chg="del">
        <pc:chgData name="Matt Efird" userId="69aab599-92bb-47aa-90fc-2fe92c7945dd" providerId="ADAL" clId="{BC1E09DC-34AD-4A2E-ACB7-FBE00203F44F}" dt="2024-03-06T14:48:46.941" v="1580" actId="47"/>
        <pc:sldMkLst>
          <pc:docMk/>
          <pc:sldMk cId="1170368899" sldId="313"/>
        </pc:sldMkLst>
      </pc:sldChg>
      <pc:sldChg chg="del">
        <pc:chgData name="Matt Efird" userId="69aab599-92bb-47aa-90fc-2fe92c7945dd" providerId="ADAL" clId="{BC1E09DC-34AD-4A2E-ACB7-FBE00203F44F}" dt="2024-03-06T14:57:36.947" v="2910" actId="47"/>
        <pc:sldMkLst>
          <pc:docMk/>
          <pc:sldMk cId="1644974431" sldId="314"/>
        </pc:sldMkLst>
      </pc:sldChg>
      <pc:sldChg chg="addSp delSp modSp mod ord">
        <pc:chgData name="Matt Efird" userId="69aab599-92bb-47aa-90fc-2fe92c7945dd" providerId="ADAL" clId="{BC1E09DC-34AD-4A2E-ACB7-FBE00203F44F}" dt="2024-03-06T14:53:38.941" v="2245"/>
        <pc:sldMkLst>
          <pc:docMk/>
          <pc:sldMk cId="2711480640" sldId="315"/>
        </pc:sldMkLst>
        <pc:spChg chg="add del mod">
          <ac:chgData name="Matt Efird" userId="69aab599-92bb-47aa-90fc-2fe92c7945dd" providerId="ADAL" clId="{BC1E09DC-34AD-4A2E-ACB7-FBE00203F44F}" dt="2024-03-06T14:26:13.444" v="117" actId="478"/>
          <ac:spMkLst>
            <pc:docMk/>
            <pc:sldMk cId="2711480640" sldId="315"/>
            <ac:spMk id="3" creationId="{AF17C983-09EB-474B-9C87-EB4D22AC74F4}"/>
          </ac:spMkLst>
        </pc:spChg>
        <pc:spChg chg="mod">
          <ac:chgData name="Matt Efird" userId="69aab599-92bb-47aa-90fc-2fe92c7945dd" providerId="ADAL" clId="{BC1E09DC-34AD-4A2E-ACB7-FBE00203F44F}" dt="2024-03-06T14:27:00.802" v="130" actId="20577"/>
          <ac:spMkLst>
            <pc:docMk/>
            <pc:sldMk cId="2711480640" sldId="315"/>
            <ac:spMk id="4" creationId="{00000000-0000-0000-0000-000000000000}"/>
          </ac:spMkLst>
        </pc:spChg>
        <pc:spChg chg="del">
          <ac:chgData name="Matt Efird" userId="69aab599-92bb-47aa-90fc-2fe92c7945dd" providerId="ADAL" clId="{BC1E09DC-34AD-4A2E-ACB7-FBE00203F44F}" dt="2024-03-06T14:25:55.627" v="116" actId="478"/>
          <ac:spMkLst>
            <pc:docMk/>
            <pc:sldMk cId="2711480640" sldId="315"/>
            <ac:spMk id="13" creationId="{00000000-0000-0000-0000-000000000000}"/>
          </ac:spMkLst>
        </pc:spChg>
        <pc:picChg chg="add mod">
          <ac:chgData name="Matt Efird" userId="69aab599-92bb-47aa-90fc-2fe92c7945dd" providerId="ADAL" clId="{BC1E09DC-34AD-4A2E-ACB7-FBE00203F44F}" dt="2024-03-06T14:26:28.825" v="120" actId="1076"/>
          <ac:picMkLst>
            <pc:docMk/>
            <pc:sldMk cId="2711480640" sldId="315"/>
            <ac:picMk id="6" creationId="{52F6C676-4245-49D8-8714-34966FE7F34E}"/>
          </ac:picMkLst>
        </pc:picChg>
      </pc:sldChg>
      <pc:sldChg chg="modSp add mod">
        <pc:chgData name="Matt Efird" userId="69aab599-92bb-47aa-90fc-2fe92c7945dd" providerId="ADAL" clId="{BC1E09DC-34AD-4A2E-ACB7-FBE00203F44F}" dt="2024-03-11T19:12:22.446" v="3045" actId="20577"/>
        <pc:sldMkLst>
          <pc:docMk/>
          <pc:sldMk cId="4261463046" sldId="316"/>
        </pc:sldMkLst>
        <pc:spChg chg="mod">
          <ac:chgData name="Matt Efird" userId="69aab599-92bb-47aa-90fc-2fe92c7945dd" providerId="ADAL" clId="{BC1E09DC-34AD-4A2E-ACB7-FBE00203F44F}" dt="2024-03-06T14:39:52.643" v="547" actId="20577"/>
          <ac:spMkLst>
            <pc:docMk/>
            <pc:sldMk cId="4261463046" sldId="316"/>
            <ac:spMk id="4" creationId="{00000000-0000-0000-0000-000000000000}"/>
          </ac:spMkLst>
        </pc:spChg>
        <pc:spChg chg="mod">
          <ac:chgData name="Matt Efird" userId="69aab599-92bb-47aa-90fc-2fe92c7945dd" providerId="ADAL" clId="{BC1E09DC-34AD-4A2E-ACB7-FBE00203F44F}" dt="2024-03-11T19:12:22.446" v="3045" actId="20577"/>
          <ac:spMkLst>
            <pc:docMk/>
            <pc:sldMk cId="4261463046" sldId="316"/>
            <ac:spMk id="13" creationId="{00000000-0000-0000-0000-000000000000}"/>
          </ac:spMkLst>
        </pc:spChg>
      </pc:sldChg>
      <pc:sldChg chg="addSp delSp modSp add mod ord">
        <pc:chgData name="Matt Efird" userId="69aab599-92bb-47aa-90fc-2fe92c7945dd" providerId="ADAL" clId="{BC1E09DC-34AD-4A2E-ACB7-FBE00203F44F}" dt="2024-03-06T16:15:08.929" v="2940" actId="14100"/>
        <pc:sldMkLst>
          <pc:docMk/>
          <pc:sldMk cId="3023992362" sldId="317"/>
        </pc:sldMkLst>
        <pc:spChg chg="add del mod">
          <ac:chgData name="Matt Efird" userId="69aab599-92bb-47aa-90fc-2fe92c7945dd" providerId="ADAL" clId="{BC1E09DC-34AD-4A2E-ACB7-FBE00203F44F}" dt="2024-03-06T14:50:03.450" v="1630" actId="478"/>
          <ac:spMkLst>
            <pc:docMk/>
            <pc:sldMk cId="3023992362" sldId="317"/>
            <ac:spMk id="3" creationId="{941B1F00-A63E-4974-B291-0634176EF735}"/>
          </ac:spMkLst>
        </pc:spChg>
        <pc:spChg chg="mod">
          <ac:chgData name="Matt Efird" userId="69aab599-92bb-47aa-90fc-2fe92c7945dd" providerId="ADAL" clId="{BC1E09DC-34AD-4A2E-ACB7-FBE00203F44F}" dt="2024-03-06T14:49:07.151" v="1610" actId="20577"/>
          <ac:spMkLst>
            <pc:docMk/>
            <pc:sldMk cId="3023992362" sldId="317"/>
            <ac:spMk id="4" creationId="{00000000-0000-0000-0000-000000000000}"/>
          </ac:spMkLst>
        </pc:spChg>
        <pc:spChg chg="add del mod">
          <ac:chgData name="Matt Efird" userId="69aab599-92bb-47aa-90fc-2fe92c7945dd" providerId="ADAL" clId="{BC1E09DC-34AD-4A2E-ACB7-FBE00203F44F}" dt="2024-03-06T14:50:14.641" v="1631" actId="3680"/>
          <ac:spMkLst>
            <pc:docMk/>
            <pc:sldMk cId="3023992362" sldId="317"/>
            <ac:spMk id="6" creationId="{74D60FA8-A537-43ED-8149-53C6236A082B}"/>
          </ac:spMkLst>
        </pc:spChg>
        <pc:spChg chg="del">
          <ac:chgData name="Matt Efird" userId="69aab599-92bb-47aa-90fc-2fe92c7945dd" providerId="ADAL" clId="{BC1E09DC-34AD-4A2E-ACB7-FBE00203F44F}" dt="2024-03-06T14:49:18.595" v="1611" actId="478"/>
          <ac:spMkLst>
            <pc:docMk/>
            <pc:sldMk cId="3023992362" sldId="317"/>
            <ac:spMk id="13" creationId="{00000000-0000-0000-0000-000000000000}"/>
          </ac:spMkLst>
        </pc:spChg>
        <pc:graphicFrameChg chg="add mod ord modGraphic">
          <ac:chgData name="Matt Efird" userId="69aab599-92bb-47aa-90fc-2fe92c7945dd" providerId="ADAL" clId="{BC1E09DC-34AD-4A2E-ACB7-FBE00203F44F}" dt="2024-03-06T16:15:08.929" v="2940" actId="14100"/>
          <ac:graphicFrameMkLst>
            <pc:docMk/>
            <pc:sldMk cId="3023992362" sldId="317"/>
            <ac:graphicFrameMk id="7" creationId="{5777B2FE-8887-44C7-B49E-A511C909F570}"/>
          </ac:graphicFrameMkLst>
        </pc:graphicFrameChg>
      </pc:sldChg>
      <pc:sldChg chg="add ord">
        <pc:chgData name="Matt Efird" userId="69aab599-92bb-47aa-90fc-2fe92c7945dd" providerId="ADAL" clId="{BC1E09DC-34AD-4A2E-ACB7-FBE00203F44F}" dt="2024-03-06T14:57:44.620" v="2913"/>
        <pc:sldMkLst>
          <pc:docMk/>
          <pc:sldMk cId="673527808" sldId="318"/>
        </pc:sldMkLst>
      </pc:sldChg>
    </pc:docChg>
  </pc:docChgLst>
  <pc:docChgLst>
    <pc:chgData name="Guest User" userId="S::urn:spo:anon#b7739dbebe6ed9fd8b21bb17925c9f054c70ad811fb5bf8bf4c382223218976f::" providerId="AD" clId="Web-{09B0674C-6E2F-FAD4-6B3A-84565D8AE7D6}"/>
    <pc:docChg chg="modSld">
      <pc:chgData name="Guest User" userId="S::urn:spo:anon#b7739dbebe6ed9fd8b21bb17925c9f054c70ad811fb5bf8bf4c382223218976f::" providerId="AD" clId="Web-{09B0674C-6E2F-FAD4-6B3A-84565D8AE7D6}" dt="2024-03-06T16:11:22.658" v="88"/>
      <pc:docMkLst>
        <pc:docMk/>
      </pc:docMkLst>
      <pc:sldChg chg="modSp">
        <pc:chgData name="Guest User" userId="S::urn:spo:anon#b7739dbebe6ed9fd8b21bb17925c9f054c70ad811fb5bf8bf4c382223218976f::" providerId="AD" clId="Web-{09B0674C-6E2F-FAD4-6B3A-84565D8AE7D6}" dt="2024-03-06T16:10:09.252" v="40" actId="20577"/>
        <pc:sldMkLst>
          <pc:docMk/>
          <pc:sldMk cId="4261463046" sldId="316"/>
        </pc:sldMkLst>
        <pc:spChg chg="mod">
          <ac:chgData name="Guest User" userId="S::urn:spo:anon#b7739dbebe6ed9fd8b21bb17925c9f054c70ad811fb5bf8bf4c382223218976f::" providerId="AD" clId="Web-{09B0674C-6E2F-FAD4-6B3A-84565D8AE7D6}" dt="2024-03-06T16:10:09.252" v="40" actId="20577"/>
          <ac:spMkLst>
            <pc:docMk/>
            <pc:sldMk cId="4261463046" sldId="316"/>
            <ac:spMk id="13" creationId="{00000000-0000-0000-0000-000000000000}"/>
          </ac:spMkLst>
        </pc:spChg>
      </pc:sldChg>
      <pc:sldChg chg="modSp">
        <pc:chgData name="Guest User" userId="S::urn:spo:anon#b7739dbebe6ed9fd8b21bb17925c9f054c70ad811fb5bf8bf4c382223218976f::" providerId="AD" clId="Web-{09B0674C-6E2F-FAD4-6B3A-84565D8AE7D6}" dt="2024-03-06T16:11:22.658" v="88"/>
        <pc:sldMkLst>
          <pc:docMk/>
          <pc:sldMk cId="3023992362" sldId="317"/>
        </pc:sldMkLst>
        <pc:graphicFrameChg chg="mod modGraphic">
          <ac:chgData name="Guest User" userId="S::urn:spo:anon#b7739dbebe6ed9fd8b21bb17925c9f054c70ad811fb5bf8bf4c382223218976f::" providerId="AD" clId="Web-{09B0674C-6E2F-FAD4-6B3A-84565D8AE7D6}" dt="2024-03-06T16:11:22.658" v="88"/>
          <ac:graphicFrameMkLst>
            <pc:docMk/>
            <pc:sldMk cId="3023992362" sldId="317"/>
            <ac:graphicFrameMk id="7" creationId="{5777B2FE-8887-44C7-B49E-A511C909F570}"/>
          </ac:graphicFrameMkLst>
        </pc:graphicFrameChg>
      </pc:sldChg>
    </pc:docChg>
  </pc:docChgLst>
  <pc:docChgLst>
    <pc:chgData name="Dustin Hill" userId="S::dustin.hill@hillsboroughnc.gov::5196e576-9649-484e-a6e5-271750fd4af3" providerId="AD" clId="Web-{B1AC60D7-B115-B8DB-5377-26C6FC7C95C0}"/>
    <pc:docChg chg="addSld delSld">
      <pc:chgData name="Dustin Hill" userId="S::dustin.hill@hillsboroughnc.gov::5196e576-9649-484e-a6e5-271750fd4af3" providerId="AD" clId="Web-{B1AC60D7-B115-B8DB-5377-26C6FC7C95C0}" dt="2024-03-06T15:24:03.623" v="1"/>
      <pc:docMkLst>
        <pc:docMk/>
      </pc:docMkLst>
      <pc:sldChg chg="new del">
        <pc:chgData name="Dustin Hill" userId="S::dustin.hill@hillsboroughnc.gov::5196e576-9649-484e-a6e5-271750fd4af3" providerId="AD" clId="Web-{B1AC60D7-B115-B8DB-5377-26C6FC7C95C0}" dt="2024-03-06T15:24:03.623" v="1"/>
        <pc:sldMkLst>
          <pc:docMk/>
          <pc:sldMk cId="1254615833" sldId="31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72FF4AF-04E3-4FAE-89D3-3128A67B05A3}" type="datetimeFigureOut">
              <a:rPr lang="en-US" smtClean="0"/>
              <a:t>3/11/2024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50FEF72-D070-4916-A49C-2CB20392FF8C}" type="slidenum">
              <a:rPr lang="en-US" smtClean="0"/>
              <a:t>‹#›</a:t>
            </a:fld>
            <a:endParaRPr lang="en-US"/>
          </a:p>
        </p:txBody>
      </p:sp>
    </p:spTree>
    <p:extLst>
      <p:ext uri="{BB962C8B-B14F-4D97-AF65-F5344CB8AC3E}">
        <p14:creationId xmlns:p14="http://schemas.microsoft.com/office/powerpoint/2010/main" val="1907453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F9B8E76-14C4-A24A-A205-B9223ADC39ED}" type="datetimeFigureOut">
              <a:rPr lang="en-US" smtClean="0"/>
              <a:t>3/11/2024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8FC180B-3A4B-7345-A103-CA0443BB5166}" type="slidenum">
              <a:rPr lang="en-US" smtClean="0"/>
              <a:t>‹#›</a:t>
            </a:fld>
            <a:endParaRPr lang="en-US"/>
          </a:p>
        </p:txBody>
      </p:sp>
    </p:spTree>
    <p:extLst>
      <p:ext uri="{BB962C8B-B14F-4D97-AF65-F5344CB8AC3E}">
        <p14:creationId xmlns:p14="http://schemas.microsoft.com/office/powerpoint/2010/main" val="78361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165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289469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2720B8-4C5B-497D-8417-BDE136F89F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8A3FC-711F-4DDD-B5B6-8091386D1A7C}" type="slidenum">
              <a:rPr lang="en-US" smtClean="0"/>
              <a:t>‹#›</a:t>
            </a:fld>
            <a:endParaRPr lang="en-US"/>
          </a:p>
        </p:txBody>
      </p:sp>
      <p:sp>
        <p:nvSpPr>
          <p:cNvPr id="7" name="Rectangle 6"/>
          <p:cNvSpPr/>
          <p:nvPr userDrawn="1"/>
        </p:nvSpPr>
        <p:spPr>
          <a:xfrm>
            <a:off x="0" y="5232454"/>
            <a:ext cx="12192000" cy="16723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5199679"/>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cxnSp>
        <p:nvCxnSpPr>
          <p:cNvPr id="10" name="Straight Connector 9"/>
          <p:cNvCxnSpPr/>
          <p:nvPr userDrawn="1"/>
        </p:nvCxnSpPr>
        <p:spPr>
          <a:xfrm>
            <a:off x="1524000" y="2732032"/>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1" name="Picture 10">
            <a:extLst>
              <a:ext uri="{FF2B5EF4-FFF2-40B4-BE49-F238E27FC236}">
                <a16:creationId xmlns:a16="http://schemas.microsoft.com/office/drawing/2014/main" id="{089D168F-44D6-49AE-BE25-1F92230A6A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9284" y="5338090"/>
            <a:ext cx="2313432" cy="1461115"/>
          </a:xfrm>
          <a:prstGeom prst="rect">
            <a:avLst/>
          </a:prstGeom>
        </p:spPr>
      </p:pic>
    </p:spTree>
    <p:extLst>
      <p:ext uri="{BB962C8B-B14F-4D97-AF65-F5344CB8AC3E}">
        <p14:creationId xmlns:p14="http://schemas.microsoft.com/office/powerpoint/2010/main" val="354453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720B8-4C5B-497D-8417-BDE136F89F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8A3FC-711F-4DDD-B5B6-8091386D1A7C}" type="slidenum">
              <a:rPr lang="en-US" smtClean="0"/>
              <a:t>‹#›</a:t>
            </a:fld>
            <a:endParaRPr lang="en-US"/>
          </a:p>
        </p:txBody>
      </p:sp>
      <p:sp>
        <p:nvSpPr>
          <p:cNvPr id="10" name="Rectangle 9"/>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2" name="Picture 11">
            <a:extLst>
              <a:ext uri="{FF2B5EF4-FFF2-40B4-BE49-F238E27FC236}">
                <a16:creationId xmlns:a16="http://schemas.microsoft.com/office/drawing/2014/main" id="{5B64D071-BAB8-40E9-A97F-A9D8690C39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409915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044019DC-60B5-4F57-8247-BC611467FE31}"/>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3/11/2024</a:t>
            </a:fld>
            <a:endParaRPr lang="en-US"/>
          </a:p>
        </p:txBody>
      </p:sp>
      <p:sp>
        <p:nvSpPr>
          <p:cNvPr id="8" name="Footer Placeholder 4">
            <a:extLst>
              <a:ext uri="{FF2B5EF4-FFF2-40B4-BE49-F238E27FC236}">
                <a16:creationId xmlns:a16="http://schemas.microsoft.com/office/drawing/2014/main" id="{DF49E78E-DCF2-43B2-A42A-D864F3B89867}"/>
              </a:ext>
            </a:extLst>
          </p:cNvPr>
          <p:cNvSpPr>
            <a:spLocks noGrp="1"/>
          </p:cNvSpPr>
          <p:nvPr>
            <p:ph type="ftr" sz="quarter" idx="11"/>
          </p:nvPr>
        </p:nvSpPr>
        <p:spPr>
          <a:xfrm>
            <a:off x="4038600" y="6356350"/>
            <a:ext cx="4114800" cy="365125"/>
          </a:xfrm>
        </p:spPr>
        <p:txBody>
          <a:bodyPr/>
          <a:lstStyle/>
          <a:p>
            <a:endParaRPr lang="en-US"/>
          </a:p>
        </p:txBody>
      </p:sp>
      <p:sp>
        <p:nvSpPr>
          <p:cNvPr id="9" name="Slide Number Placeholder 5">
            <a:extLst>
              <a:ext uri="{FF2B5EF4-FFF2-40B4-BE49-F238E27FC236}">
                <a16:creationId xmlns:a16="http://schemas.microsoft.com/office/drawing/2014/main" id="{E06142DC-1364-40D5-8FE5-1160D34D3BFD}"/>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0" name="Rectangle 9">
            <a:extLst>
              <a:ext uri="{FF2B5EF4-FFF2-40B4-BE49-F238E27FC236}">
                <a16:creationId xmlns:a16="http://schemas.microsoft.com/office/drawing/2014/main" id="{2FB5ADB8-C465-4D48-AF63-3772987E1B2A}"/>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65A96728-8489-4F11-B2F2-EE6271613CF9}"/>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3" name="Picture 12">
            <a:extLst>
              <a:ext uri="{FF2B5EF4-FFF2-40B4-BE49-F238E27FC236}">
                <a16:creationId xmlns:a16="http://schemas.microsoft.com/office/drawing/2014/main" id="{B61CF953-0FDB-45DB-800C-69A3035EB6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365911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4B17BD63-ADFB-4CC4-A501-0844CF1AC804}"/>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3/11/2024</a:t>
            </a:fld>
            <a:endParaRPr lang="en-US"/>
          </a:p>
        </p:txBody>
      </p:sp>
      <p:sp>
        <p:nvSpPr>
          <p:cNvPr id="10" name="Footer Placeholder 4">
            <a:extLst>
              <a:ext uri="{FF2B5EF4-FFF2-40B4-BE49-F238E27FC236}">
                <a16:creationId xmlns:a16="http://schemas.microsoft.com/office/drawing/2014/main" id="{CC6EE3D9-1459-4660-9935-821CFEFFF4F4}"/>
              </a:ext>
            </a:extLst>
          </p:cNvPr>
          <p:cNvSpPr>
            <a:spLocks noGrp="1"/>
          </p:cNvSpPr>
          <p:nvPr>
            <p:ph type="ftr" sz="quarter" idx="11"/>
          </p:nvPr>
        </p:nvSpPr>
        <p:spPr>
          <a:xfrm>
            <a:off x="4038600" y="6356350"/>
            <a:ext cx="4114800" cy="365125"/>
          </a:xfrm>
        </p:spPr>
        <p:txBody>
          <a:bodyPr/>
          <a:lstStyle/>
          <a:p>
            <a:endParaRPr lang="en-US"/>
          </a:p>
        </p:txBody>
      </p:sp>
      <p:sp>
        <p:nvSpPr>
          <p:cNvPr id="11" name="Slide Number Placeholder 5">
            <a:extLst>
              <a:ext uri="{FF2B5EF4-FFF2-40B4-BE49-F238E27FC236}">
                <a16:creationId xmlns:a16="http://schemas.microsoft.com/office/drawing/2014/main" id="{3DF09D08-A374-476B-A8FC-6086BD66EB8A}"/>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2" name="Rectangle 11">
            <a:extLst>
              <a:ext uri="{FF2B5EF4-FFF2-40B4-BE49-F238E27FC236}">
                <a16:creationId xmlns:a16="http://schemas.microsoft.com/office/drawing/2014/main" id="{7E08BDD6-3BAB-4F06-BCA3-FA330963A4CF}"/>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592C4FA2-447B-4EA1-A625-B3EF723D2D9F}"/>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5" name="Picture 14">
            <a:extLst>
              <a:ext uri="{FF2B5EF4-FFF2-40B4-BE49-F238E27FC236}">
                <a16:creationId xmlns:a16="http://schemas.microsoft.com/office/drawing/2014/main" id="{AC8E44CE-8D64-4013-85F0-AE41CD0DD4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169873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E9E09711-D207-48AD-97BB-C499F8AD7DC0}"/>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3/11/2024</a:t>
            </a:fld>
            <a:endParaRPr lang="en-US"/>
          </a:p>
        </p:txBody>
      </p:sp>
      <p:sp>
        <p:nvSpPr>
          <p:cNvPr id="12" name="Footer Placeholder 4">
            <a:extLst>
              <a:ext uri="{FF2B5EF4-FFF2-40B4-BE49-F238E27FC236}">
                <a16:creationId xmlns:a16="http://schemas.microsoft.com/office/drawing/2014/main" id="{F334B30E-F3AE-4749-971A-09867BE601EC}"/>
              </a:ext>
            </a:extLst>
          </p:cNvPr>
          <p:cNvSpPr>
            <a:spLocks noGrp="1"/>
          </p:cNvSpPr>
          <p:nvPr>
            <p:ph type="ftr" sz="quarter" idx="11"/>
          </p:nvPr>
        </p:nvSpPr>
        <p:spPr>
          <a:xfrm>
            <a:off x="4038600" y="6356350"/>
            <a:ext cx="4114800" cy="365125"/>
          </a:xfrm>
        </p:spPr>
        <p:txBody>
          <a:bodyPr/>
          <a:lstStyle/>
          <a:p>
            <a:endParaRPr lang="en-US"/>
          </a:p>
        </p:txBody>
      </p:sp>
      <p:sp>
        <p:nvSpPr>
          <p:cNvPr id="13" name="Slide Number Placeholder 5">
            <a:extLst>
              <a:ext uri="{FF2B5EF4-FFF2-40B4-BE49-F238E27FC236}">
                <a16:creationId xmlns:a16="http://schemas.microsoft.com/office/drawing/2014/main" id="{4ABFA814-548C-4DA2-9182-CD38AE2745EF}"/>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4" name="Rectangle 13">
            <a:extLst>
              <a:ext uri="{FF2B5EF4-FFF2-40B4-BE49-F238E27FC236}">
                <a16:creationId xmlns:a16="http://schemas.microsoft.com/office/drawing/2014/main" id="{396C0026-CE8F-4423-AEA4-0C11198A2C75}"/>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A471062-A8D3-4C8B-8DBB-82B0AC15EB45}"/>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7" name="Picture 16">
            <a:extLst>
              <a:ext uri="{FF2B5EF4-FFF2-40B4-BE49-F238E27FC236}">
                <a16:creationId xmlns:a16="http://schemas.microsoft.com/office/drawing/2014/main" id="{F61D22C6-3ADA-4012-A6CA-EAD62FC4B8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415441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3">
            <a:extLst>
              <a:ext uri="{FF2B5EF4-FFF2-40B4-BE49-F238E27FC236}">
                <a16:creationId xmlns:a16="http://schemas.microsoft.com/office/drawing/2014/main" id="{FFF59F4B-EE82-435D-9116-E72793B2FCC9}"/>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3/11/2024</a:t>
            </a:fld>
            <a:endParaRPr lang="en-US"/>
          </a:p>
        </p:txBody>
      </p:sp>
      <p:sp>
        <p:nvSpPr>
          <p:cNvPr id="8" name="Footer Placeholder 4">
            <a:extLst>
              <a:ext uri="{FF2B5EF4-FFF2-40B4-BE49-F238E27FC236}">
                <a16:creationId xmlns:a16="http://schemas.microsoft.com/office/drawing/2014/main" id="{B5CB0174-62B1-43EF-B194-201C5A86CF86}"/>
              </a:ext>
            </a:extLst>
          </p:cNvPr>
          <p:cNvSpPr>
            <a:spLocks noGrp="1"/>
          </p:cNvSpPr>
          <p:nvPr>
            <p:ph type="ftr" sz="quarter" idx="11"/>
          </p:nvPr>
        </p:nvSpPr>
        <p:spPr>
          <a:xfrm>
            <a:off x="4038600" y="6356350"/>
            <a:ext cx="4114800" cy="365125"/>
          </a:xfrm>
        </p:spPr>
        <p:txBody>
          <a:bodyPr/>
          <a:lstStyle/>
          <a:p>
            <a:endParaRPr lang="en-US"/>
          </a:p>
        </p:txBody>
      </p:sp>
      <p:sp>
        <p:nvSpPr>
          <p:cNvPr id="9" name="Slide Number Placeholder 5">
            <a:extLst>
              <a:ext uri="{FF2B5EF4-FFF2-40B4-BE49-F238E27FC236}">
                <a16:creationId xmlns:a16="http://schemas.microsoft.com/office/drawing/2014/main" id="{B85F2C38-B41F-4D1B-8A06-B4617F168BF7}"/>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0" name="Rectangle 9">
            <a:extLst>
              <a:ext uri="{FF2B5EF4-FFF2-40B4-BE49-F238E27FC236}">
                <a16:creationId xmlns:a16="http://schemas.microsoft.com/office/drawing/2014/main" id="{95FCE16C-C5D6-4311-B369-9602FC7E882B}"/>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B991718E-93A3-49F0-907E-7201A05C796D}"/>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3" name="Picture 12">
            <a:extLst>
              <a:ext uri="{FF2B5EF4-FFF2-40B4-BE49-F238E27FC236}">
                <a16:creationId xmlns:a16="http://schemas.microsoft.com/office/drawing/2014/main" id="{0C186B0B-6286-4F48-89F5-258A5BC77C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8909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9851C8C-AAE8-4FD8-B8B1-B7D602A97889}"/>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A6AD5C38-B89B-4BFD-80FA-A81A4646B13B}"/>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5" name="Picture 4">
            <a:extLst>
              <a:ext uri="{FF2B5EF4-FFF2-40B4-BE49-F238E27FC236}">
                <a16:creationId xmlns:a16="http://schemas.microsoft.com/office/drawing/2014/main" id="{805B4B7E-67DC-4D3E-BE87-EB8350407B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2378855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720B8-4C5B-497D-8417-BDE136F89F4C}" type="datetimeFigureOut">
              <a:rPr lang="en-US" smtClean="0"/>
              <a:t>3/11/2024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8A3FC-711F-4DDD-B5B6-8091386D1A7C}" type="slidenum">
              <a:rPr lang="en-US" smtClean="0"/>
              <a:t>‹#›</a:t>
            </a:fld>
            <a:endParaRPr lang="en-US"/>
          </a:p>
        </p:txBody>
      </p:sp>
    </p:spTree>
    <p:extLst>
      <p:ext uri="{BB962C8B-B14F-4D97-AF65-F5344CB8AC3E}">
        <p14:creationId xmlns:p14="http://schemas.microsoft.com/office/powerpoint/2010/main" val="367952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cs typeface="Calibri Light"/>
              </a:rPr>
              <a:t>Corbinton Alleys</a:t>
            </a:r>
            <a:endParaRPr lang="en-US"/>
          </a:p>
        </p:txBody>
      </p:sp>
      <p:sp>
        <p:nvSpPr>
          <p:cNvPr id="3" name="Subtitle 2"/>
          <p:cNvSpPr>
            <a:spLocks noGrp="1"/>
          </p:cNvSpPr>
          <p:nvPr>
            <p:ph type="subTitle" idx="1"/>
          </p:nvPr>
        </p:nvSpPr>
        <p:spPr/>
        <p:txBody>
          <a:bodyPr/>
          <a:lstStyle/>
          <a:p>
            <a:r>
              <a:rPr lang="en-US" dirty="0"/>
              <a:t>Board of Commissioners</a:t>
            </a:r>
          </a:p>
          <a:p>
            <a:r>
              <a:rPr lang="en-US" dirty="0"/>
              <a:t>March 11, 2024</a:t>
            </a:r>
          </a:p>
          <a:p>
            <a:r>
              <a:rPr lang="en-US" dirty="0">
                <a:solidFill>
                  <a:srgbClr val="FF0000"/>
                </a:solidFill>
              </a:rPr>
              <a:t>(Modified)</a:t>
            </a:r>
          </a:p>
        </p:txBody>
      </p:sp>
    </p:spTree>
    <p:extLst>
      <p:ext uri="{BB962C8B-B14F-4D97-AF65-F5344CB8AC3E}">
        <p14:creationId xmlns:p14="http://schemas.microsoft.com/office/powerpoint/2010/main" val="183174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4604"/>
            <a:ext cx="10515600" cy="1325563"/>
          </a:xfrm>
        </p:spPr>
        <p:txBody>
          <a:bodyPr/>
          <a:lstStyle/>
          <a:p>
            <a:r>
              <a:rPr lang="en-US"/>
              <a:t>Introduction</a:t>
            </a:r>
          </a:p>
        </p:txBody>
      </p:sp>
      <p:sp>
        <p:nvSpPr>
          <p:cNvPr id="13" name="Content Placeholder 12"/>
          <p:cNvSpPr>
            <a:spLocks noGrp="1"/>
          </p:cNvSpPr>
          <p:nvPr>
            <p:ph idx="1"/>
          </p:nvPr>
        </p:nvSpPr>
        <p:spPr>
          <a:xfrm>
            <a:off x="838200" y="1173076"/>
            <a:ext cx="10515600" cy="4351338"/>
          </a:xfrm>
        </p:spPr>
        <p:txBody>
          <a:bodyPr vert="horz" lIns="91440" tIns="45720" rIns="91440" bIns="45720" rtlCol="0" anchor="t">
            <a:noAutofit/>
          </a:bodyPr>
          <a:lstStyle/>
          <a:p>
            <a:pPr algn="just">
              <a:spcBef>
                <a:spcPts val="0"/>
              </a:spcBef>
            </a:pPr>
            <a:r>
              <a:rPr lang="en-US" sz="2400">
                <a:effectLst/>
                <a:ea typeface="Calibri" panose="020F0502020204030204" pitchFamily="34" charset="0"/>
                <a:cs typeface="Times New Roman"/>
              </a:rPr>
              <a:t>Request from Corbinton residents to reconsider staff position on acceptance of alleys for public maintenance</a:t>
            </a:r>
          </a:p>
          <a:p>
            <a:pPr algn="just">
              <a:spcBef>
                <a:spcPts val="0"/>
              </a:spcBef>
            </a:pPr>
            <a:endParaRPr lang="en-US" sz="2400">
              <a:cs typeface="Times New Roman"/>
            </a:endParaRPr>
          </a:p>
          <a:p>
            <a:pPr algn="just">
              <a:spcBef>
                <a:spcPts val="0"/>
              </a:spcBef>
            </a:pPr>
            <a:r>
              <a:rPr lang="en-US" sz="2400">
                <a:cs typeface="Times New Roman"/>
              </a:rPr>
              <a:t>Staff and residents have worked together for years to try to get developer to complete infrastructure</a:t>
            </a:r>
          </a:p>
          <a:p>
            <a:pPr algn="just">
              <a:spcBef>
                <a:spcPts val="0"/>
              </a:spcBef>
            </a:pPr>
            <a:endParaRPr lang="en-US">
              <a:cs typeface="Times New Roman"/>
            </a:endParaRPr>
          </a:p>
          <a:p>
            <a:pPr algn="just">
              <a:spcBef>
                <a:spcPts val="0"/>
              </a:spcBef>
            </a:pPr>
            <a:r>
              <a:rPr lang="en-US" sz="2400">
                <a:cs typeface="Calibri" panose="020F0502020204030204"/>
              </a:rPr>
              <a:t>Residents have devoted a significant amount of time and energy over the years advocating for the developer to deliver a finished product</a:t>
            </a:r>
          </a:p>
          <a:p>
            <a:pPr algn="just">
              <a:spcBef>
                <a:spcPts val="0"/>
              </a:spcBef>
            </a:pPr>
            <a:endParaRPr lang="en-US" sz="2400">
              <a:cs typeface="Calibri" panose="020F0502020204030204"/>
            </a:endParaRPr>
          </a:p>
          <a:p>
            <a:pPr algn="just">
              <a:spcBef>
                <a:spcPts val="0"/>
              </a:spcBef>
            </a:pPr>
            <a:r>
              <a:rPr lang="en-US" sz="2400">
                <a:cs typeface="Calibri" panose="020F0502020204030204"/>
              </a:rPr>
              <a:t>Residents have been immensely helpful to staff in identifying and tracking construction deficiencies</a:t>
            </a:r>
          </a:p>
          <a:p>
            <a:pPr algn="just">
              <a:spcBef>
                <a:spcPts val="0"/>
              </a:spcBef>
            </a:pPr>
            <a:endParaRPr lang="en-US" sz="2400">
              <a:cs typeface="Calibri" panose="020F0502020204030204"/>
            </a:endParaRPr>
          </a:p>
          <a:p>
            <a:pPr algn="just">
              <a:spcBef>
                <a:spcPts val="0"/>
              </a:spcBef>
            </a:pPr>
            <a:r>
              <a:rPr lang="en-US" sz="2400">
                <a:cs typeface="Calibri" panose="020F0502020204030204"/>
              </a:rPr>
              <a:t>This is not a case of the town and residents being at odds; interests are aligned in trying to address subpar performance by the developer</a:t>
            </a:r>
          </a:p>
        </p:txBody>
      </p:sp>
    </p:spTree>
    <p:extLst>
      <p:ext uri="{BB962C8B-B14F-4D97-AF65-F5344CB8AC3E}">
        <p14:creationId xmlns:p14="http://schemas.microsoft.com/office/powerpoint/2010/main" val="284094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4604"/>
            <a:ext cx="10515600" cy="1325563"/>
          </a:xfrm>
        </p:spPr>
        <p:txBody>
          <a:bodyPr/>
          <a:lstStyle/>
          <a:p>
            <a:r>
              <a:rPr lang="en-US"/>
              <a:t>Condensed Timeline</a:t>
            </a:r>
          </a:p>
        </p:txBody>
      </p:sp>
      <p:sp>
        <p:nvSpPr>
          <p:cNvPr id="13" name="Content Placeholder 12"/>
          <p:cNvSpPr>
            <a:spLocks noGrp="1"/>
          </p:cNvSpPr>
          <p:nvPr>
            <p:ph idx="1"/>
          </p:nvPr>
        </p:nvSpPr>
        <p:spPr>
          <a:xfrm>
            <a:off x="462420" y="1173076"/>
            <a:ext cx="11496804" cy="4747995"/>
          </a:xfrm>
        </p:spPr>
        <p:txBody>
          <a:bodyPr vert="horz" lIns="91440" tIns="45720" rIns="91440" bIns="45720" rtlCol="0" anchor="t">
            <a:noAutofit/>
          </a:bodyPr>
          <a:lstStyle/>
          <a:p>
            <a:pPr algn="just">
              <a:spcBef>
                <a:spcPts val="0"/>
              </a:spcBef>
            </a:pPr>
            <a:r>
              <a:rPr lang="en-US" sz="2000" b="1" dirty="0">
                <a:effectLst/>
                <a:ea typeface="Calibri" panose="020F0502020204030204" pitchFamily="34" charset="0"/>
                <a:cs typeface="Times New Roman"/>
              </a:rPr>
              <a:t>2003/2004</a:t>
            </a:r>
            <a:r>
              <a:rPr lang="en-US" sz="2000" dirty="0">
                <a:effectLst/>
                <a:ea typeface="Calibri" panose="020F0502020204030204" pitchFamily="34" charset="0"/>
                <a:cs typeface="Times New Roman"/>
              </a:rPr>
              <a:t> – Board denies rezoning and SUP, applicant </a:t>
            </a:r>
            <a:r>
              <a:rPr lang="en-US" sz="2000" dirty="0">
                <a:ea typeface="Calibri" panose="020F0502020204030204" pitchFamily="34" charset="0"/>
                <a:cs typeface="Times New Roman"/>
              </a:rPr>
              <a:t>appeals, </a:t>
            </a:r>
            <a:r>
              <a:rPr lang="en-US" sz="2000" dirty="0">
                <a:effectLst/>
                <a:ea typeface="Calibri" panose="020F0502020204030204" pitchFamily="34" charset="0"/>
                <a:cs typeface="Times New Roman"/>
              </a:rPr>
              <a:t>town</a:t>
            </a:r>
            <a:r>
              <a:rPr lang="en-US" sz="2000" dirty="0">
                <a:ea typeface="Calibri" panose="020F0502020204030204" pitchFamily="34" charset="0"/>
                <a:cs typeface="Times New Roman"/>
              </a:rPr>
              <a:t> </a:t>
            </a:r>
            <a:r>
              <a:rPr lang="en-US" sz="2000" dirty="0">
                <a:effectLst/>
                <a:ea typeface="Calibri" panose="020F0502020204030204" pitchFamily="34" charset="0"/>
                <a:cs typeface="Times New Roman"/>
              </a:rPr>
              <a:t>ordered</a:t>
            </a:r>
            <a:r>
              <a:rPr lang="en-US" sz="2000" dirty="0">
                <a:ea typeface="Calibri" panose="020F0502020204030204" pitchFamily="34" charset="0"/>
                <a:cs typeface="Times New Roman"/>
              </a:rPr>
              <a:t> </a:t>
            </a:r>
            <a:r>
              <a:rPr lang="en-US" sz="2000" dirty="0">
                <a:effectLst/>
                <a:ea typeface="Calibri" panose="020F0502020204030204" pitchFamily="34" charset="0"/>
                <a:cs typeface="Times New Roman"/>
              </a:rPr>
              <a:t>to issue SUP</a:t>
            </a:r>
          </a:p>
          <a:p>
            <a:pPr algn="just">
              <a:spcBef>
                <a:spcPts val="0"/>
              </a:spcBef>
            </a:pPr>
            <a:r>
              <a:rPr lang="en-US" sz="2000" b="1" dirty="0">
                <a:cs typeface="Times New Roman"/>
              </a:rPr>
              <a:t>2004-2006</a:t>
            </a:r>
            <a:r>
              <a:rPr lang="en-US" sz="2000" dirty="0">
                <a:cs typeface="Times New Roman"/>
              </a:rPr>
              <a:t> – litigation continues, SUP finally issued June 2006</a:t>
            </a:r>
          </a:p>
          <a:p>
            <a:pPr algn="just">
              <a:spcBef>
                <a:spcPts val="0"/>
              </a:spcBef>
            </a:pPr>
            <a:r>
              <a:rPr lang="en-US" sz="2000" b="1" dirty="0">
                <a:cs typeface="Times New Roman"/>
              </a:rPr>
              <a:t>2006/2007</a:t>
            </a:r>
            <a:r>
              <a:rPr lang="en-US" sz="2000" dirty="0">
                <a:cs typeface="Times New Roman"/>
              </a:rPr>
              <a:t> – Construction drawings approved. Initial set indicated private alleys, final set changed to public</a:t>
            </a:r>
          </a:p>
          <a:p>
            <a:pPr algn="just">
              <a:spcBef>
                <a:spcPts val="0"/>
              </a:spcBef>
            </a:pPr>
            <a:r>
              <a:rPr lang="en-US" sz="2000" b="1" dirty="0">
                <a:cs typeface="Times New Roman"/>
              </a:rPr>
              <a:t>2016</a:t>
            </a:r>
            <a:r>
              <a:rPr lang="en-US" sz="2000" dirty="0">
                <a:cs typeface="Times New Roman"/>
              </a:rPr>
              <a:t> – Plat recorded for development including public right-of-way for alleys. Includes statement that developer will maintain alleys until dedication is accepted by public authority</a:t>
            </a:r>
          </a:p>
          <a:p>
            <a:pPr algn="just">
              <a:spcBef>
                <a:spcPts val="0"/>
              </a:spcBef>
            </a:pPr>
            <a:r>
              <a:rPr lang="en-US" sz="2000" b="1" dirty="0">
                <a:cs typeface="Times New Roman"/>
              </a:rPr>
              <a:t>6/2020</a:t>
            </a:r>
            <a:r>
              <a:rPr lang="en-US" sz="2000" dirty="0">
                <a:cs typeface="Times New Roman"/>
              </a:rPr>
              <a:t> – Initial punch list for streets/sidewalks/stormwater conveyance provided to developer</a:t>
            </a:r>
          </a:p>
          <a:p>
            <a:pPr algn="just">
              <a:spcBef>
                <a:spcPts val="0"/>
              </a:spcBef>
            </a:pPr>
            <a:r>
              <a:rPr lang="en-US" sz="2000" b="1" dirty="0">
                <a:cs typeface="Calibri" panose="020F0502020204030204"/>
              </a:rPr>
              <a:t>8/2020</a:t>
            </a:r>
            <a:r>
              <a:rPr lang="en-US" sz="2000" dirty="0">
                <a:cs typeface="Calibri" panose="020F0502020204030204"/>
              </a:rPr>
              <a:t> – Final residence issued certificate of occupancy</a:t>
            </a:r>
          </a:p>
          <a:p>
            <a:pPr algn="just">
              <a:spcBef>
                <a:spcPts val="0"/>
              </a:spcBef>
            </a:pPr>
            <a:r>
              <a:rPr lang="en-US" sz="2000" b="1" dirty="0">
                <a:cs typeface="Calibri" panose="020F0502020204030204"/>
              </a:rPr>
              <a:t>1/2022</a:t>
            </a:r>
            <a:r>
              <a:rPr lang="en-US" sz="2000" dirty="0">
                <a:cs typeface="Calibri" panose="020F0502020204030204"/>
              </a:rPr>
              <a:t> – Alleys deeded from developer to HOA</a:t>
            </a:r>
          </a:p>
          <a:p>
            <a:pPr algn="just">
              <a:spcBef>
                <a:spcPts val="0"/>
              </a:spcBef>
            </a:pPr>
            <a:r>
              <a:rPr lang="en-US" sz="2000" b="1" dirty="0">
                <a:cs typeface="Calibri" panose="020F0502020204030204"/>
              </a:rPr>
              <a:t>2/2022</a:t>
            </a:r>
            <a:r>
              <a:rPr lang="en-US" sz="2000" dirty="0">
                <a:cs typeface="Calibri" panose="020F0502020204030204"/>
              </a:rPr>
              <a:t> – Email from staff to HOA – “The recorded plat for the community clearly indicates the alleys are dedicated to public use. The town has been operating under the assumption they would be dedicated once our standards are met.”</a:t>
            </a:r>
          </a:p>
          <a:p>
            <a:pPr algn="just">
              <a:spcBef>
                <a:spcPts val="0"/>
              </a:spcBef>
            </a:pPr>
            <a:r>
              <a:rPr lang="en-US" sz="2000" b="1" dirty="0">
                <a:solidFill>
                  <a:srgbClr val="FF0000"/>
                </a:solidFill>
                <a:cs typeface="Calibri" panose="020F0502020204030204"/>
              </a:rPr>
              <a:t>Summer 2022 </a:t>
            </a:r>
            <a:r>
              <a:rPr lang="en-US" sz="2000" dirty="0">
                <a:solidFill>
                  <a:srgbClr val="FF0000"/>
                </a:solidFill>
                <a:cs typeface="Calibri" panose="020F0502020204030204"/>
              </a:rPr>
              <a:t>– Developer widens turn radii of Alleys B/C, paves </a:t>
            </a:r>
            <a:r>
              <a:rPr lang="en-US" sz="2000">
                <a:solidFill>
                  <a:srgbClr val="FF0000"/>
                </a:solidFill>
                <a:cs typeface="Calibri" panose="020F0502020204030204"/>
              </a:rPr>
              <a:t>section of Alley </a:t>
            </a:r>
            <a:r>
              <a:rPr lang="en-US" sz="2000" dirty="0">
                <a:solidFill>
                  <a:srgbClr val="FF0000"/>
                </a:solidFill>
                <a:cs typeface="Calibri" panose="020F0502020204030204"/>
              </a:rPr>
              <a:t>E</a:t>
            </a:r>
          </a:p>
          <a:p>
            <a:pPr algn="just">
              <a:spcBef>
                <a:spcPts val="0"/>
              </a:spcBef>
            </a:pPr>
            <a:r>
              <a:rPr lang="en-US" sz="2000" b="1" dirty="0">
                <a:cs typeface="Calibri" panose="020F0502020204030204"/>
              </a:rPr>
              <a:t>11/2022</a:t>
            </a:r>
            <a:r>
              <a:rPr lang="en-US" sz="2000" dirty="0">
                <a:cs typeface="Calibri" panose="020F0502020204030204"/>
              </a:rPr>
              <a:t> – Town Attorney sends final punch list to developer. References at least 4 earlier communications.</a:t>
            </a:r>
          </a:p>
          <a:p>
            <a:pPr algn="just">
              <a:spcBef>
                <a:spcPts val="0"/>
              </a:spcBef>
            </a:pPr>
            <a:r>
              <a:rPr lang="en-US" sz="2000" b="1" dirty="0">
                <a:cs typeface="Calibri" panose="020F0502020204030204"/>
              </a:rPr>
              <a:t>2/2023</a:t>
            </a:r>
            <a:r>
              <a:rPr lang="en-US" sz="2000" dirty="0">
                <a:cs typeface="Calibri" panose="020F0502020204030204"/>
              </a:rPr>
              <a:t> –Board updated on lack of progress</a:t>
            </a:r>
          </a:p>
          <a:p>
            <a:pPr algn="just">
              <a:spcBef>
                <a:spcPts val="0"/>
              </a:spcBef>
            </a:pPr>
            <a:r>
              <a:rPr lang="en-US" sz="2000" b="1" dirty="0">
                <a:cs typeface="Calibri" panose="020F0502020204030204"/>
              </a:rPr>
              <a:t>2/2024</a:t>
            </a:r>
            <a:r>
              <a:rPr lang="en-US" sz="2000" dirty="0">
                <a:cs typeface="Calibri" panose="020F0502020204030204"/>
              </a:rPr>
              <a:t> – Email from town staff to HOA - Developer no longer owns alleys, and alleys are not constructed to town standards, staff advises that they should remain under HOA ownership. </a:t>
            </a:r>
          </a:p>
        </p:txBody>
      </p:sp>
    </p:spTree>
    <p:extLst>
      <p:ext uri="{BB962C8B-B14F-4D97-AF65-F5344CB8AC3E}">
        <p14:creationId xmlns:p14="http://schemas.microsoft.com/office/powerpoint/2010/main" val="426146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Comparison of Alleys to Street Standards</a:t>
            </a:r>
          </a:p>
        </p:txBody>
      </p:sp>
      <p:pic>
        <p:nvPicPr>
          <p:cNvPr id="6" name="Picture 5">
            <a:extLst>
              <a:ext uri="{FF2B5EF4-FFF2-40B4-BE49-F238E27FC236}">
                <a16:creationId xmlns:a16="http://schemas.microsoft.com/office/drawing/2014/main" id="{0C22D1F5-1658-4679-B57C-980919CF6C6C}"/>
              </a:ext>
            </a:extLst>
          </p:cNvPr>
          <p:cNvPicPr>
            <a:picLocks noChangeAspect="1"/>
          </p:cNvPicPr>
          <p:nvPr/>
        </p:nvPicPr>
        <p:blipFill>
          <a:blip r:embed="rId2"/>
          <a:stretch>
            <a:fillRect/>
          </a:stretch>
        </p:blipFill>
        <p:spPr>
          <a:xfrm>
            <a:off x="151461" y="1181390"/>
            <a:ext cx="5076825" cy="2638425"/>
          </a:xfrm>
          <a:prstGeom prst="rect">
            <a:avLst/>
          </a:prstGeom>
        </p:spPr>
      </p:pic>
      <p:pic>
        <p:nvPicPr>
          <p:cNvPr id="8" name="Picture 7">
            <a:extLst>
              <a:ext uri="{FF2B5EF4-FFF2-40B4-BE49-F238E27FC236}">
                <a16:creationId xmlns:a16="http://schemas.microsoft.com/office/drawing/2014/main" id="{321CFC8A-6574-49B9-9E4F-8E40E93D802B}"/>
              </a:ext>
            </a:extLst>
          </p:cNvPr>
          <p:cNvPicPr>
            <a:picLocks noChangeAspect="1"/>
          </p:cNvPicPr>
          <p:nvPr/>
        </p:nvPicPr>
        <p:blipFill>
          <a:blip r:embed="rId3"/>
          <a:stretch>
            <a:fillRect/>
          </a:stretch>
        </p:blipFill>
        <p:spPr>
          <a:xfrm>
            <a:off x="678578" y="3819815"/>
            <a:ext cx="4210050" cy="2390775"/>
          </a:xfrm>
          <a:prstGeom prst="rect">
            <a:avLst/>
          </a:prstGeom>
        </p:spPr>
      </p:pic>
      <p:pic>
        <p:nvPicPr>
          <p:cNvPr id="10" name="Picture 9">
            <a:extLst>
              <a:ext uri="{FF2B5EF4-FFF2-40B4-BE49-F238E27FC236}">
                <a16:creationId xmlns:a16="http://schemas.microsoft.com/office/drawing/2014/main" id="{9943E511-007A-4EE0-914F-5DDDA2616C03}"/>
              </a:ext>
            </a:extLst>
          </p:cNvPr>
          <p:cNvPicPr>
            <a:picLocks noChangeAspect="1"/>
          </p:cNvPicPr>
          <p:nvPr/>
        </p:nvPicPr>
        <p:blipFill>
          <a:blip r:embed="rId4"/>
          <a:stretch>
            <a:fillRect/>
          </a:stretch>
        </p:blipFill>
        <p:spPr>
          <a:xfrm>
            <a:off x="6096000" y="1979449"/>
            <a:ext cx="5581473" cy="3870845"/>
          </a:xfrm>
          <a:prstGeom prst="rect">
            <a:avLst/>
          </a:prstGeom>
        </p:spPr>
      </p:pic>
      <p:cxnSp>
        <p:nvCxnSpPr>
          <p:cNvPr id="12" name="Straight Connector 11">
            <a:extLst>
              <a:ext uri="{FF2B5EF4-FFF2-40B4-BE49-F238E27FC236}">
                <a16:creationId xmlns:a16="http://schemas.microsoft.com/office/drawing/2014/main" id="{D7547ABE-CE4E-4B12-89F4-8B1B6071A473}"/>
              </a:ext>
            </a:extLst>
          </p:cNvPr>
          <p:cNvCxnSpPr/>
          <p:nvPr/>
        </p:nvCxnSpPr>
        <p:spPr>
          <a:xfrm>
            <a:off x="8285584" y="3819815"/>
            <a:ext cx="197808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96D0FDF-56D9-4934-BF7F-18A3359EBC4B}"/>
              </a:ext>
            </a:extLst>
          </p:cNvPr>
          <p:cNvSpPr txBox="1"/>
          <p:nvPr/>
        </p:nvSpPr>
        <p:spPr>
          <a:xfrm>
            <a:off x="8824404" y="3746377"/>
            <a:ext cx="1067921" cy="369332"/>
          </a:xfrm>
          <a:prstGeom prst="rect">
            <a:avLst/>
          </a:prstGeom>
          <a:noFill/>
        </p:spPr>
        <p:txBody>
          <a:bodyPr wrap="none" rtlCol="0">
            <a:spAutoFit/>
          </a:bodyPr>
          <a:lstStyle/>
          <a:p>
            <a:r>
              <a:rPr lang="en-US">
                <a:solidFill>
                  <a:schemeClr val="bg1"/>
                </a:solidFill>
              </a:rPr>
              <a:t>14’ width</a:t>
            </a:r>
          </a:p>
        </p:txBody>
      </p:sp>
      <p:sp>
        <p:nvSpPr>
          <p:cNvPr id="15" name="TextBox 14">
            <a:extLst>
              <a:ext uri="{FF2B5EF4-FFF2-40B4-BE49-F238E27FC236}">
                <a16:creationId xmlns:a16="http://schemas.microsoft.com/office/drawing/2014/main" id="{5E335BD3-4C22-44D8-BD66-FA47506D6663}"/>
              </a:ext>
            </a:extLst>
          </p:cNvPr>
          <p:cNvSpPr txBox="1"/>
          <p:nvPr/>
        </p:nvSpPr>
        <p:spPr>
          <a:xfrm>
            <a:off x="6244347" y="2570585"/>
            <a:ext cx="1820370" cy="1200329"/>
          </a:xfrm>
          <a:prstGeom prst="rect">
            <a:avLst/>
          </a:prstGeom>
          <a:noFill/>
        </p:spPr>
        <p:txBody>
          <a:bodyPr wrap="none" rtlCol="0">
            <a:spAutoFit/>
          </a:bodyPr>
          <a:lstStyle/>
          <a:p>
            <a:r>
              <a:rPr lang="en-US">
                <a:solidFill>
                  <a:schemeClr val="bg1"/>
                </a:solidFill>
              </a:rPr>
              <a:t>No sidewalk</a:t>
            </a:r>
          </a:p>
          <a:p>
            <a:r>
              <a:rPr lang="en-US">
                <a:solidFill>
                  <a:schemeClr val="bg1"/>
                </a:solidFill>
              </a:rPr>
              <a:t>No planting strip</a:t>
            </a:r>
          </a:p>
          <a:p>
            <a:r>
              <a:rPr lang="en-US">
                <a:solidFill>
                  <a:schemeClr val="bg1"/>
                </a:solidFill>
              </a:rPr>
              <a:t>No curb &amp; gutter </a:t>
            </a:r>
          </a:p>
          <a:p>
            <a:r>
              <a:rPr lang="en-US">
                <a:solidFill>
                  <a:schemeClr val="bg1"/>
                </a:solidFill>
              </a:rPr>
              <a:t>No swale</a:t>
            </a:r>
          </a:p>
        </p:txBody>
      </p:sp>
      <p:sp>
        <p:nvSpPr>
          <p:cNvPr id="16" name="Oval 15">
            <a:extLst>
              <a:ext uri="{FF2B5EF4-FFF2-40B4-BE49-F238E27FC236}">
                <a16:creationId xmlns:a16="http://schemas.microsoft.com/office/drawing/2014/main" id="{78CAD43F-C192-4F9A-8D58-C1868F863E02}"/>
              </a:ext>
            </a:extLst>
          </p:cNvPr>
          <p:cNvSpPr/>
          <p:nvPr/>
        </p:nvSpPr>
        <p:spPr>
          <a:xfrm>
            <a:off x="8453056" y="4115709"/>
            <a:ext cx="821572" cy="58057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376BDC-1E29-40AD-B521-B04D69C788C3}"/>
              </a:ext>
            </a:extLst>
          </p:cNvPr>
          <p:cNvSpPr txBox="1"/>
          <p:nvPr/>
        </p:nvSpPr>
        <p:spPr>
          <a:xfrm>
            <a:off x="9436963" y="4485041"/>
            <a:ext cx="1348703" cy="369332"/>
          </a:xfrm>
          <a:prstGeom prst="rect">
            <a:avLst/>
          </a:prstGeom>
          <a:noFill/>
        </p:spPr>
        <p:txBody>
          <a:bodyPr wrap="none" rtlCol="0">
            <a:spAutoFit/>
          </a:bodyPr>
          <a:lstStyle/>
          <a:p>
            <a:r>
              <a:rPr lang="en-US">
                <a:solidFill>
                  <a:schemeClr val="bg1"/>
                </a:solidFill>
              </a:rPr>
              <a:t>Center drain</a:t>
            </a:r>
          </a:p>
        </p:txBody>
      </p:sp>
    </p:spTree>
    <p:extLst>
      <p:ext uri="{BB962C8B-B14F-4D97-AF65-F5344CB8AC3E}">
        <p14:creationId xmlns:p14="http://schemas.microsoft.com/office/powerpoint/2010/main" val="311996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4604"/>
            <a:ext cx="10515600" cy="1325563"/>
          </a:xfrm>
        </p:spPr>
        <p:txBody>
          <a:bodyPr/>
          <a:lstStyle/>
          <a:p>
            <a:r>
              <a:rPr lang="en-US"/>
              <a:t>Options for Consideration</a:t>
            </a:r>
          </a:p>
        </p:txBody>
      </p:sp>
      <p:graphicFrame>
        <p:nvGraphicFramePr>
          <p:cNvPr id="7" name="Table 7">
            <a:extLst>
              <a:ext uri="{FF2B5EF4-FFF2-40B4-BE49-F238E27FC236}">
                <a16:creationId xmlns:a16="http://schemas.microsoft.com/office/drawing/2014/main" id="{5777B2FE-8887-44C7-B49E-A511C909F570}"/>
              </a:ext>
            </a:extLst>
          </p:cNvPr>
          <p:cNvGraphicFramePr>
            <a:graphicFrameLocks noGrp="1"/>
          </p:cNvGraphicFramePr>
          <p:nvPr>
            <p:ph idx="1"/>
            <p:extLst>
              <p:ext uri="{D42A27DB-BD31-4B8C-83A1-F6EECF244321}">
                <p14:modId xmlns:p14="http://schemas.microsoft.com/office/powerpoint/2010/main" val="749235021"/>
              </p:ext>
            </p:extLst>
          </p:nvPr>
        </p:nvGraphicFramePr>
        <p:xfrm>
          <a:off x="177553" y="1097656"/>
          <a:ext cx="11842812" cy="4921403"/>
        </p:xfrm>
        <a:graphic>
          <a:graphicData uri="http://schemas.openxmlformats.org/drawingml/2006/table">
            <a:tbl>
              <a:tblPr firstRow="1" bandRow="1">
                <a:tableStyleId>{5C22544A-7EE6-4342-B048-85BDC9FD1C3A}</a:tableStyleId>
              </a:tblPr>
              <a:tblGrid>
                <a:gridCol w="3947604">
                  <a:extLst>
                    <a:ext uri="{9D8B030D-6E8A-4147-A177-3AD203B41FA5}">
                      <a16:colId xmlns:a16="http://schemas.microsoft.com/office/drawing/2014/main" val="2973834998"/>
                    </a:ext>
                  </a:extLst>
                </a:gridCol>
                <a:gridCol w="3947604">
                  <a:extLst>
                    <a:ext uri="{9D8B030D-6E8A-4147-A177-3AD203B41FA5}">
                      <a16:colId xmlns:a16="http://schemas.microsoft.com/office/drawing/2014/main" val="4175318127"/>
                    </a:ext>
                  </a:extLst>
                </a:gridCol>
                <a:gridCol w="3947604">
                  <a:extLst>
                    <a:ext uri="{9D8B030D-6E8A-4147-A177-3AD203B41FA5}">
                      <a16:colId xmlns:a16="http://schemas.microsoft.com/office/drawing/2014/main" val="2753267374"/>
                    </a:ext>
                  </a:extLst>
                </a:gridCol>
              </a:tblGrid>
              <a:tr h="394794">
                <a:tc>
                  <a:txBody>
                    <a:bodyPr/>
                    <a:lstStyle/>
                    <a:p>
                      <a:pPr algn="ctr"/>
                      <a:r>
                        <a:rPr lang="en-US"/>
                        <a:t>Option</a:t>
                      </a:r>
                    </a:p>
                  </a:txBody>
                  <a:tcPr/>
                </a:tc>
                <a:tc>
                  <a:txBody>
                    <a:bodyPr/>
                    <a:lstStyle/>
                    <a:p>
                      <a:pPr algn="ctr"/>
                      <a:r>
                        <a:rPr lang="en-US"/>
                        <a:t>Pro</a:t>
                      </a:r>
                    </a:p>
                  </a:txBody>
                  <a:tcPr/>
                </a:tc>
                <a:tc>
                  <a:txBody>
                    <a:bodyPr/>
                    <a:lstStyle/>
                    <a:p>
                      <a:pPr algn="ctr"/>
                      <a:r>
                        <a:rPr lang="en-US"/>
                        <a:t>Con</a:t>
                      </a:r>
                    </a:p>
                  </a:txBody>
                  <a:tcPr/>
                </a:tc>
                <a:extLst>
                  <a:ext uri="{0D108BD9-81ED-4DB2-BD59-A6C34878D82A}">
                    <a16:rowId xmlns:a16="http://schemas.microsoft.com/office/drawing/2014/main" val="1519605995"/>
                  </a:ext>
                </a:extLst>
              </a:tr>
              <a:tr h="1200606">
                <a:tc>
                  <a:txBody>
                    <a:bodyPr/>
                    <a:lstStyle/>
                    <a:p>
                      <a:pPr marL="0" indent="0">
                        <a:buNone/>
                      </a:pPr>
                      <a:r>
                        <a:rPr lang="en-US" sz="1700"/>
                        <a:t>1 – Town accepts alleys as-is, brings to standards at town expense</a:t>
                      </a:r>
                    </a:p>
                  </a:txBody>
                  <a:tcPr/>
                </a:tc>
                <a:tc>
                  <a:txBody>
                    <a:bodyPr/>
                    <a:lstStyle/>
                    <a:p>
                      <a:r>
                        <a:rPr lang="en-US" sz="1700"/>
                        <a:t>Ends discussions with developer, HOA no longer responsible for maintenance, streets will be improved, avoids additional costs to HOA</a:t>
                      </a:r>
                    </a:p>
                  </a:txBody>
                  <a:tcPr/>
                </a:tc>
                <a:tc>
                  <a:txBody>
                    <a:bodyPr/>
                    <a:lstStyle/>
                    <a:p>
                      <a:r>
                        <a:rPr lang="en-US" sz="1700"/>
                        <a:t>Against recent precedent, puts cost burden on town and other residents, may not be feasible under current standards*</a:t>
                      </a:r>
                    </a:p>
                  </a:txBody>
                  <a:tcPr/>
                </a:tc>
                <a:extLst>
                  <a:ext uri="{0D108BD9-81ED-4DB2-BD59-A6C34878D82A}">
                    <a16:rowId xmlns:a16="http://schemas.microsoft.com/office/drawing/2014/main" val="1221400762"/>
                  </a:ext>
                </a:extLst>
              </a:tr>
              <a:tr h="1200606">
                <a:tc>
                  <a:txBody>
                    <a:bodyPr/>
                    <a:lstStyle/>
                    <a:p>
                      <a:pPr marL="0" indent="0">
                        <a:buNone/>
                      </a:pPr>
                      <a:r>
                        <a:rPr lang="en-US" sz="1700"/>
                        <a:t>2 – Town accepts alleys after HOA brings into compliance with standards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a:t>Ends discussions with developer, HOA no longer responsible for maintenance, streets will be improved, aligns with recent precedent, avoids additional cost to town</a:t>
                      </a:r>
                    </a:p>
                  </a:txBody>
                  <a:tcPr/>
                </a:tc>
                <a:tc>
                  <a:txBody>
                    <a:bodyPr/>
                    <a:lstStyle/>
                    <a:p>
                      <a:r>
                        <a:rPr lang="en-US" sz="1700"/>
                        <a:t>Puts cost burden on HOA and residents, may not be feasible under current standards*</a:t>
                      </a:r>
                    </a:p>
                  </a:txBody>
                  <a:tcPr/>
                </a:tc>
                <a:extLst>
                  <a:ext uri="{0D108BD9-81ED-4DB2-BD59-A6C34878D82A}">
                    <a16:rowId xmlns:a16="http://schemas.microsoft.com/office/drawing/2014/main" val="3331193442"/>
                  </a:ext>
                </a:extLst>
              </a:tr>
              <a:tr h="924791">
                <a:tc>
                  <a:txBody>
                    <a:bodyPr/>
                    <a:lstStyle/>
                    <a:p>
                      <a:r>
                        <a:rPr lang="en-US" sz="1700"/>
                        <a:t>3 – HOA maintains ownership and responsibility, town continues to provide service via Hold Harmless agreement</a:t>
                      </a:r>
                    </a:p>
                  </a:txBody>
                  <a:tcPr/>
                </a:tc>
                <a:tc>
                  <a:txBody>
                    <a:bodyPr/>
                    <a:lstStyle/>
                    <a:p>
                      <a:r>
                        <a:rPr lang="en-US" sz="1700"/>
                        <a:t>Ends discussions with developer, residents continue to receive services, consistent with another neighborhood in town</a:t>
                      </a:r>
                    </a:p>
                  </a:txBody>
                  <a:tcPr/>
                </a:tc>
                <a:tc>
                  <a:txBody>
                    <a:bodyPr/>
                    <a:lstStyle/>
                    <a:p>
                      <a:r>
                        <a:rPr lang="en-US" sz="1700"/>
                        <a:t>HOA and residents bear cost of maintenance and eventual replacement</a:t>
                      </a:r>
                    </a:p>
                  </a:txBody>
                  <a:tcPr/>
                </a:tc>
                <a:extLst>
                  <a:ext uri="{0D108BD9-81ED-4DB2-BD59-A6C34878D82A}">
                    <a16:rowId xmlns:a16="http://schemas.microsoft.com/office/drawing/2014/main" val="2090569981"/>
                  </a:ext>
                </a:extLst>
              </a:tr>
              <a:tr h="1200606">
                <a:tc>
                  <a:txBody>
                    <a:bodyPr/>
                    <a:lstStyle/>
                    <a:p>
                      <a:r>
                        <a:rPr lang="en-US" sz="1700"/>
                        <a:t>4 – Town and/or HOA continue to pursue developer to bring alleys to standards</a:t>
                      </a:r>
                    </a:p>
                  </a:txBody>
                  <a:tcPr/>
                </a:tc>
                <a:tc>
                  <a:txBody>
                    <a:bodyPr/>
                    <a:lstStyle/>
                    <a:p>
                      <a:r>
                        <a:rPr lang="en-US" sz="1700"/>
                        <a:t>Neither town or HOA burdened with cost, puts responsibility on rightful party</a:t>
                      </a:r>
                    </a:p>
                  </a:txBody>
                  <a:tcPr/>
                </a:tc>
                <a:tc>
                  <a:txBody>
                    <a:bodyPr/>
                    <a:lstStyle/>
                    <a:p>
                      <a:r>
                        <a:rPr lang="en-US" sz="1700"/>
                        <a:t>Requires protracted negotiations or legal action, continues status quo for undetermined time, cost for attorneys, may not be successful </a:t>
                      </a:r>
                    </a:p>
                  </a:txBody>
                  <a:tcPr/>
                </a:tc>
                <a:extLst>
                  <a:ext uri="{0D108BD9-81ED-4DB2-BD59-A6C34878D82A}">
                    <a16:rowId xmlns:a16="http://schemas.microsoft.com/office/drawing/2014/main" val="1167066208"/>
                  </a:ext>
                </a:extLst>
              </a:tr>
            </a:tbl>
          </a:graphicData>
        </a:graphic>
      </p:graphicFrame>
    </p:spTree>
    <p:extLst>
      <p:ext uri="{BB962C8B-B14F-4D97-AF65-F5344CB8AC3E}">
        <p14:creationId xmlns:p14="http://schemas.microsoft.com/office/powerpoint/2010/main" val="302399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Option – NCDOT Traditional Neighborhood Design Guidelines</a:t>
            </a:r>
          </a:p>
        </p:txBody>
      </p:sp>
      <p:pic>
        <p:nvPicPr>
          <p:cNvPr id="6" name="Picture 5">
            <a:extLst>
              <a:ext uri="{FF2B5EF4-FFF2-40B4-BE49-F238E27FC236}">
                <a16:creationId xmlns:a16="http://schemas.microsoft.com/office/drawing/2014/main" id="{52F6C676-4245-49D8-8714-34966FE7F34E}"/>
              </a:ext>
            </a:extLst>
          </p:cNvPr>
          <p:cNvPicPr>
            <a:picLocks noChangeAspect="1"/>
          </p:cNvPicPr>
          <p:nvPr/>
        </p:nvPicPr>
        <p:blipFill>
          <a:blip r:embed="rId2"/>
          <a:stretch>
            <a:fillRect/>
          </a:stretch>
        </p:blipFill>
        <p:spPr>
          <a:xfrm>
            <a:off x="3197784" y="1558213"/>
            <a:ext cx="6231188" cy="4617000"/>
          </a:xfrm>
          <a:prstGeom prst="rect">
            <a:avLst/>
          </a:prstGeom>
        </p:spPr>
      </p:pic>
    </p:spTree>
    <p:extLst>
      <p:ext uri="{BB962C8B-B14F-4D97-AF65-F5344CB8AC3E}">
        <p14:creationId xmlns:p14="http://schemas.microsoft.com/office/powerpoint/2010/main" val="2711480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cs typeface="Calibri Light"/>
              </a:rPr>
              <a:t>Corbinton Alleys</a:t>
            </a:r>
            <a:endParaRPr lang="en-US"/>
          </a:p>
        </p:txBody>
      </p:sp>
      <p:sp>
        <p:nvSpPr>
          <p:cNvPr id="3" name="Subtitle 2"/>
          <p:cNvSpPr>
            <a:spLocks noGrp="1"/>
          </p:cNvSpPr>
          <p:nvPr>
            <p:ph type="subTitle" idx="1"/>
          </p:nvPr>
        </p:nvSpPr>
        <p:spPr/>
        <p:txBody>
          <a:bodyPr/>
          <a:lstStyle/>
          <a:p>
            <a:r>
              <a:rPr lang="en-US"/>
              <a:t>Board of Commissioners</a:t>
            </a:r>
          </a:p>
          <a:p>
            <a:r>
              <a:rPr lang="en-US"/>
              <a:t>March 11, 2024</a:t>
            </a:r>
          </a:p>
        </p:txBody>
      </p:sp>
    </p:spTree>
    <p:extLst>
      <p:ext uri="{BB962C8B-B14F-4D97-AF65-F5344CB8AC3E}">
        <p14:creationId xmlns:p14="http://schemas.microsoft.com/office/powerpoint/2010/main" val="673527808"/>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F1400"/>
      </a:dk2>
      <a:lt2>
        <a:srgbClr val="D1D2D4"/>
      </a:lt2>
      <a:accent1>
        <a:srgbClr val="6F1400"/>
      </a:accent1>
      <a:accent2>
        <a:srgbClr val="F0B310"/>
      </a:accent2>
      <a:accent3>
        <a:srgbClr val="56A1D5"/>
      </a:accent3>
      <a:accent4>
        <a:srgbClr val="578D45"/>
      </a:accent4>
      <a:accent5>
        <a:srgbClr val="CADDF1"/>
      </a:accent5>
      <a:accent6>
        <a:srgbClr val="D1D2D4"/>
      </a:accent6>
      <a:hlink>
        <a:srgbClr val="56A1D5"/>
      </a:hlink>
      <a:folHlink>
        <a:srgbClr val="CADDF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Template_1" id="{A23A1526-8427-4873-A077-2CC56598FD33}" vid="{061718DE-0C07-4BC8-BA73-550B27067C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A80FB0A6CF154A97584A377981F8A8" ma:contentTypeVersion="13" ma:contentTypeDescription="Create a new document." ma:contentTypeScope="" ma:versionID="b999a325f13c191de0cc6fe4a36f032a">
  <xsd:schema xmlns:xsd="http://www.w3.org/2001/XMLSchema" xmlns:xs="http://www.w3.org/2001/XMLSchema" xmlns:p="http://schemas.microsoft.com/office/2006/metadata/properties" xmlns:ns2="d395a744-1700-4279-b4b0-02ff5485cced" xmlns:ns3="3da5fa3b-e49a-4ce9-9a45-aa8f500fc054" targetNamespace="http://schemas.microsoft.com/office/2006/metadata/properties" ma:root="true" ma:fieldsID="c75b1a5a4f1b4b46a23bdc220f090d7a" ns2:_="" ns3:_="">
    <xsd:import namespace="d395a744-1700-4279-b4b0-02ff5485cced"/>
    <xsd:import namespace="3da5fa3b-e49a-4ce9-9a45-aa8f500fc054"/>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95a744-1700-4279-b4b0-02ff5485c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dfb615b-f836-496f-a599-d9eaeb106db4"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a5fa3b-e49a-4ce9-9a45-aa8f500fc05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097208c-bd0e-4cd9-9cd6-825b96c24649}" ma:internalName="TaxCatchAll" ma:showField="CatchAllData" ma:web="3da5fa3b-e49a-4ce9-9a45-aa8f500fc0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da5fa3b-e49a-4ce9-9a45-aa8f500fc054" xsi:nil="true"/>
    <lcf76f155ced4ddcb4097134ff3c332f xmlns="d395a744-1700-4279-b4b0-02ff5485cc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9BE294-B709-467E-8454-A67ABA89EC89}">
  <ds:schemaRefs>
    <ds:schemaRef ds:uri="3da5fa3b-e49a-4ce9-9a45-aa8f500fc054"/>
    <ds:schemaRef ds:uri="d395a744-1700-4279-b4b0-02ff5485cc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7334DF4-44BA-498C-BCCE-C6820D926F27}">
  <ds:schemaRefs>
    <ds:schemaRef ds:uri="http://schemas.microsoft.com/sharepoint/v3/contenttype/forms"/>
  </ds:schemaRefs>
</ds:datastoreItem>
</file>

<file path=customXml/itemProps3.xml><?xml version="1.0" encoding="utf-8"?>
<ds:datastoreItem xmlns:ds="http://schemas.openxmlformats.org/officeDocument/2006/customXml" ds:itemID="{35D0687C-4CF1-4CD7-8627-969F0107BA62}">
  <ds:schemaRefs>
    <ds:schemaRef ds:uri="3da5fa3b-e49a-4ce9-9a45-aa8f500fc054"/>
    <ds:schemaRef ds:uri="d395a744-1700-4279-b4b0-02ff5485cce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PowerpointTemplate_1 - Copy</Template>
  <TotalTime>0</TotalTime>
  <Words>578</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Corbinton Alleys</vt:lpstr>
      <vt:lpstr>Introduction</vt:lpstr>
      <vt:lpstr>Condensed Timeline</vt:lpstr>
      <vt:lpstr>Comparison of Alleys to Street Standards</vt:lpstr>
      <vt:lpstr>Options for Consideration</vt:lpstr>
      <vt:lpstr>Option – NCDOT Traditional Neighborhood Design Guidelines</vt:lpstr>
      <vt:lpstr>Corbinton Alleys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Wright</dc:creator>
  <cp:lastModifiedBy>Matt Efird</cp:lastModifiedBy>
  <cp:revision>1</cp:revision>
  <dcterms:created xsi:type="dcterms:W3CDTF">2021-05-25T02:11:20Z</dcterms:created>
  <dcterms:modified xsi:type="dcterms:W3CDTF">2024-03-11T19:12:24Z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0x010100ABA80FB0A6CF154A97584A377981F8A8</vt:lpwstr>
  </property>
  <property fmtid="{D5CDD505-2E9C-101B-9397-08002B2CF9AE}" pid="3" name="MediaServiceImageTags">
    <vt:lpwstr/>
  </property>
</Properties>
</file>